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oppins" panose="00000500000000000000" pitchFamily="2" charset="0"/>
      <p:regular r:id="rId13"/>
    </p:embeddedFont>
    <p:embeddedFont>
      <p:font typeface="Roboto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67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8626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Distributed Denial-of-Service (DDoS) Attacks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663440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Distributed Denial-of-Service (DDoS) attack is a type of cyberattack where an attacker attempts to make a computer or network resource unavailable by overwhelming it with traffic from multiple sources. This is typically done by using a network of compromised devices (bots) to flood the targeted system with traffic, causing it to become overwhelmed and unable to handle legitimate requests.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6646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Thank You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8505" y="660678"/>
            <a:ext cx="5433298" cy="582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How DDoS Attacks Work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406515" y="1522452"/>
            <a:ext cx="22860" cy="6046351"/>
          </a:xfrm>
          <a:prstGeom prst="roundRect">
            <a:avLst>
              <a:gd name="adj" fmla="val 342368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6604695" y="1930122"/>
            <a:ext cx="652105" cy="22860"/>
          </a:xfrm>
          <a:prstGeom prst="roundRect">
            <a:avLst>
              <a:gd name="adj" fmla="val 342368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6208335" y="1732002"/>
            <a:ext cx="419219" cy="41921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77047" y="1801773"/>
            <a:ext cx="81677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442835" y="1708785"/>
            <a:ext cx="2329220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Botnet Creation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442835" y="2111693"/>
            <a:ext cx="6535460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Attackers use malware to compromise numerous computers, creating a network of bots under their control.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04695" y="3488293"/>
            <a:ext cx="652105" cy="22860"/>
          </a:xfrm>
          <a:prstGeom prst="roundRect">
            <a:avLst>
              <a:gd name="adj" fmla="val 342368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6208335" y="3290173"/>
            <a:ext cx="419219" cy="41921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37995" y="3359944"/>
            <a:ext cx="159901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42835" y="3266956"/>
            <a:ext cx="2329220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Traffic Generation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442835" y="3669863"/>
            <a:ext cx="6535460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attacker commands the botnet to generate a large volume of traffic directed at the target.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604695" y="5046464"/>
            <a:ext cx="652105" cy="22860"/>
          </a:xfrm>
          <a:prstGeom prst="roundRect">
            <a:avLst>
              <a:gd name="adj" fmla="val 342368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6208335" y="4848344"/>
            <a:ext cx="419219" cy="41921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36209" y="4918115"/>
            <a:ext cx="16347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442835" y="4825127"/>
            <a:ext cx="2329220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Traffic Flood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442835" y="5228034"/>
            <a:ext cx="6535460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infected devices send overwhelming amounts of data to the target, causing its resources to become overloaded.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604695" y="6604635"/>
            <a:ext cx="652105" cy="22860"/>
          </a:xfrm>
          <a:prstGeom prst="roundRect">
            <a:avLst>
              <a:gd name="adj" fmla="val 342368"/>
            </a:avLst>
          </a:prstGeom>
          <a:solidFill>
            <a:srgbClr val="56565B"/>
          </a:solidFill>
          <a:ln/>
        </p:spPr>
      </p:sp>
      <p:sp>
        <p:nvSpPr>
          <p:cNvPr id="21" name="Shape 18"/>
          <p:cNvSpPr/>
          <p:nvPr/>
        </p:nvSpPr>
        <p:spPr>
          <a:xfrm>
            <a:off x="6208335" y="6406515"/>
            <a:ext cx="419219" cy="41921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32280" y="6476286"/>
            <a:ext cx="171331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7442835" y="6383298"/>
            <a:ext cx="2329220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System Overload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7442835" y="6786205"/>
            <a:ext cx="6535460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target system becomes overwhelmed and is unable to handle legitimate requests, causing it to slow down or become completely unavailable.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3970"/>
            <a:ext cx="61964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Types of DDoS Attacks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880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9173" y="2673072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5880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Volume-based Attacks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32810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attacks involve overwhelming a target with high volumes of traffic, typically from multiple sources.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5880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224" y="2673072"/>
            <a:ext cx="1946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588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Protocol Attacks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078480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Protocol attacks exploit vulnerabilities in network protocols to disrupt communication and prevent normal operations.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92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9404" y="5814298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9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Application Attacks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970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Application attacks target specific applications and services, such as web servers or databases, to disrupt their functionality.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0660" y="923449"/>
            <a:ext cx="7655481" cy="1328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Motivations Behind DDoS Attacks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30660" y="2571393"/>
            <a:ext cx="3721418" cy="2260997"/>
          </a:xfrm>
          <a:prstGeom prst="roundRect">
            <a:avLst>
              <a:gd name="adj" fmla="val 395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0925" y="2791658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Extortion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50925" y="3251478"/>
            <a:ext cx="3280886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Attackers may threaten to launch DDoS attacks unless their demands are met, often involving financial extortion.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723" y="2571393"/>
            <a:ext cx="3721418" cy="2260997"/>
          </a:xfrm>
          <a:prstGeom prst="roundRect">
            <a:avLst>
              <a:gd name="adj" fmla="val 395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4988" y="2791658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Disruption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84988" y="3251478"/>
            <a:ext cx="3280886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Attackers aim to disrupt the operations of a target by making its services unavailable, causing inconvenience and financial losses.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0660" y="5045035"/>
            <a:ext cx="3721418" cy="2260997"/>
          </a:xfrm>
          <a:prstGeom prst="roundRect">
            <a:avLst>
              <a:gd name="adj" fmla="val 395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50925" y="5265301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Political Activism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50925" y="5725120"/>
            <a:ext cx="3280886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DDoS attacks can be used as a form of cyber-protest or to express dissatisfaction with a specific organization or government.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164723" y="5045035"/>
            <a:ext cx="3721418" cy="2260997"/>
          </a:xfrm>
          <a:prstGeom prst="roundRect">
            <a:avLst>
              <a:gd name="adj" fmla="val 395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84988" y="5265301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Competition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84988" y="5725120"/>
            <a:ext cx="3280886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some cases, DDoS attacks are launched against competitors to gain a market advantage or to harm their reputation.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66772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Targets of DDoS Attacks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Businesses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Large corporations and small businesses are often targeted to disrupt their operations and potentially cause financial damage.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31315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Government Agencies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DDoS attacks can be directed at government websites, critical infrastructure, and other sensitive systems to cause disruption and sow chaos.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Individuals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While less common, individuals can also be targeted through DDoS attacks, potentially causing personal data breaches and service disruptions.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825" y="1077516"/>
            <a:ext cx="6284476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DDoS Attack Techniques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9825" y="2046684"/>
            <a:ext cx="7677150" cy="5105400"/>
          </a:xfrm>
          <a:prstGeom prst="roundRect">
            <a:avLst>
              <a:gd name="adj" fmla="val 172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27445" y="2054304"/>
            <a:ext cx="7661910" cy="12725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6995" y="2187654"/>
            <a:ext cx="340804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Botnets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271760" y="2187654"/>
            <a:ext cx="3408045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Networks of compromised computers used to generate large volumes of traffic.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7445" y="3326844"/>
            <a:ext cx="7661910" cy="12725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36995" y="3460194"/>
            <a:ext cx="340804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Malware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271760" y="3460194"/>
            <a:ext cx="3408045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Malicious software installed on vulnerable devices to control them and use them for DDoS attacks.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27445" y="4599384"/>
            <a:ext cx="7661910" cy="9372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36995" y="4732734"/>
            <a:ext cx="340804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Scripting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271760" y="4732734"/>
            <a:ext cx="3408045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Scripts used to automate traffic generation and launch DDoS attacks.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227445" y="5536644"/>
            <a:ext cx="7661910" cy="16078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36995" y="5669994"/>
            <a:ext cx="340804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Amplification Attacks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0271760" y="5669994"/>
            <a:ext cx="3408045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Exploiting network protocols to amplify traffic volume, allowing attackers to launch powerful DDoS attacks with limited resources.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991" y="695682"/>
            <a:ext cx="7770019" cy="1226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Protecting Against DDoS Attacks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91" y="2216944"/>
            <a:ext cx="490657" cy="4906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6991" y="2903815"/>
            <a:ext cx="245375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Firewalls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86991" y="3328273"/>
            <a:ext cx="3737729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Firewalls act as a barrier, filtering incoming and outgoing traffic to block malicious connections and prevent unauthorized access.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161" y="2216944"/>
            <a:ext cx="490657" cy="4906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9161" y="2903815"/>
            <a:ext cx="3737848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Intrusion Detection/Prevention Systems (IDS/IPS)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719161" y="3634978"/>
            <a:ext cx="3737848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IDS/IPS systems monitor network traffic for suspicious activities and can block or mitigate threats in real-time.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1" y="5173504"/>
            <a:ext cx="490657" cy="4906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6991" y="5860375"/>
            <a:ext cx="245375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Load Balancing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86991" y="6284833"/>
            <a:ext cx="3737729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 balancing distributes traffic across multiple servers, preventing any single server from becoming overloaded.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9161" y="5173504"/>
            <a:ext cx="490657" cy="49065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19161" y="5860375"/>
            <a:ext cx="3737848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Content Delivery Networks (CDNs)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4719161" y="6591538"/>
            <a:ext cx="3737848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CDNs deliver content closer to users, reducing the distance traffic needs to travel, and reducing the risk of DDoS attacks.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08" y="500420"/>
            <a:ext cx="7870984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Consequences of a Successful DDoS Attack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08" y="1909763"/>
            <a:ext cx="909280" cy="145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8561" y="2091571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Service Disruption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818561" y="2484715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target's services become unavailable, causing loss of revenue and customer dissatisfaction.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8" y="3364587"/>
            <a:ext cx="909280" cy="14548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18561" y="3546396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Loss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818561" y="3939540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some cases, DDoS attacks can lead to data loss, especially if the target system is compromised.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08" y="4819412"/>
            <a:ext cx="909280" cy="14548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18561" y="5001220"/>
            <a:ext cx="2285881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Reputation Damage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818561" y="5394365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successful DDoS attack can damage the target's reputation, making it appear unreliable and incompetent.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08" y="6274237"/>
            <a:ext cx="909280" cy="14548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18561" y="6456045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Legal Penalties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818561" y="6849189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Launching DDoS attacks is illegal in many jurisdictions and can result in significant legal penalties.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0419" y="847963"/>
            <a:ext cx="7695962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Importance of DDoS Attack Awareness and Preparedness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0419" y="2451259"/>
            <a:ext cx="3744635" cy="2523411"/>
          </a:xfrm>
          <a:prstGeom prst="roundRect">
            <a:avLst>
              <a:gd name="adj" fmla="val 344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4851" y="2665690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Proactive Measures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4851" y="3113008"/>
            <a:ext cx="3315772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Organizations need to implement proactive security measures to mitigate the risks of DDoS attacks.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1865" y="2451259"/>
            <a:ext cx="3744635" cy="2523411"/>
          </a:xfrm>
          <a:prstGeom prst="roundRect">
            <a:avLst>
              <a:gd name="adj" fmla="val 344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76297" y="2665690"/>
            <a:ext cx="3315772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Emergency Response Plans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76297" y="3436263"/>
            <a:ext cx="3315772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Having a well-defined emergency response plan is crucial for minimizing damage and restoring service quickly.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0419" y="5181481"/>
            <a:ext cx="3744635" cy="2200156"/>
          </a:xfrm>
          <a:prstGeom prst="roundRect">
            <a:avLst>
              <a:gd name="adj" fmla="val 394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24851" y="5395913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Regular Training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24851" y="5843230"/>
            <a:ext cx="3315772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 training for employees on DDoS attack prevention and response is essential for maintaining a strong security posture.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161865" y="5181481"/>
            <a:ext cx="3744635" cy="2200156"/>
          </a:xfrm>
          <a:prstGeom prst="roundRect">
            <a:avLst>
              <a:gd name="adj" fmla="val 394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76297" y="5395913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Collaboration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376297" y="5843230"/>
            <a:ext cx="3315772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Collaborating with cybersecurity experts, law enforcement, and other organizations can help improve awareness and preparedness.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734</Words>
  <Application>Microsoft Office PowerPoint</Application>
  <PresentationFormat>Custom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Nandkumar chavan</cp:lastModifiedBy>
  <cp:revision>1</cp:revision>
  <dcterms:created xsi:type="dcterms:W3CDTF">2024-09-18T18:59:13Z</dcterms:created>
  <dcterms:modified xsi:type="dcterms:W3CDTF">2024-09-21T07:02:39Z</dcterms:modified>
</cp:coreProperties>
</file>